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66"/>
    <a:srgbClr val="FF6600"/>
    <a:srgbClr val="CC99FF"/>
    <a:srgbClr val="FFFF99"/>
    <a:srgbClr val="CCCCFF"/>
    <a:srgbClr val="FFCCFF"/>
    <a:srgbClr val="66FF99"/>
    <a:srgbClr val="9999FF"/>
    <a:srgbClr val="51B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3676-D638-4027-AD0A-CE01EF9CE9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749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F8089-D075-489E-901C-1179917F46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79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BE79-465B-4B87-8770-2FCBE2184F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67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E8186D-3647-43DA-B2D7-F89F4C7E77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903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C4B26F-6724-46EF-AAFD-0B9E4EADAF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925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DEF77-1548-43BD-B8BF-03DEE5FDB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888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46459-21C1-488C-ABEF-1F344AF2FB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411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08809-83F3-4518-93EC-AAC93EA395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479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7E60B-CAD0-4D36-9AB5-1401B204C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19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06847-4118-4479-8EB3-BCFFFDA477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80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7662B-3A29-4054-8550-C4964EB015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6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052C4-6209-4994-8FA8-9789470CFD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12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A8F32-46E9-4CD0-A6FF-1EA87E44D1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95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D12A69F4-661E-4F30-829D-65211B323A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2" name="Rectangle 96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r>
              <a:rPr lang="ru-RU" altLang="ru-RU" sz="2400" dirty="0" smtClean="0"/>
              <a:t>Исполнение бюджета </a:t>
            </a:r>
            <a:r>
              <a:rPr lang="ru-RU" altLang="ru-RU" sz="2400" dirty="0" err="1" smtClean="0"/>
              <a:t>Кринично-Лугского</a:t>
            </a:r>
            <a:r>
              <a:rPr lang="ru-RU" altLang="ru-RU" sz="2400" dirty="0" smtClean="0"/>
              <a:t> сельского поселения за 1 полугодие 2024 </a:t>
            </a:r>
          </a:p>
        </p:txBody>
      </p:sp>
      <p:graphicFrame>
        <p:nvGraphicFramePr>
          <p:cNvPr id="35025" name="Group 2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794960"/>
              </p:ext>
            </p:extLst>
          </p:nvPr>
        </p:nvGraphicFramePr>
        <p:xfrm>
          <a:off x="611560" y="1556792"/>
          <a:ext cx="8136135" cy="3452814"/>
        </p:xfrm>
        <a:graphic>
          <a:graphicData uri="http://schemas.openxmlformats.org/drawingml/2006/table">
            <a:tbl>
              <a:tblPr/>
              <a:tblGrid>
                <a:gridCol w="2264767"/>
                <a:gridCol w="1118840"/>
                <a:gridCol w="1008112"/>
                <a:gridCol w="1304011"/>
                <a:gridCol w="1144261"/>
                <a:gridCol w="1296144"/>
              </a:tblGrid>
              <a:tr h="657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2023 года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2024 года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2024 года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исполнения 2023 года (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08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Доходы,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15 510,1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28 176,2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15 226,8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-283,3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287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Налоговые и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3 793,8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6 376,3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2 582,5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3444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11 716,3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13 873,9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8 850,5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-2 865,8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560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Расходы 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15 540,2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28 497,4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12 053,8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42,3 %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-3 486,4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Дефицит, профицит (-,+)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-30,1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-321,2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3 173,0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32048"/>
          </a:xfrm>
        </p:spPr>
        <p:txBody>
          <a:bodyPr/>
          <a:lstStyle/>
          <a:p>
            <a:r>
              <a:rPr lang="ru-RU" sz="1800" dirty="0" smtClean="0"/>
              <a:t>Исполнение бюджета по доходам за 1 полугодие 2024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7124101"/>
              </p:ext>
            </p:extLst>
          </p:nvPr>
        </p:nvGraphicFramePr>
        <p:xfrm>
          <a:off x="467544" y="837416"/>
          <a:ext cx="828092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80831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дохода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1 полугодие 2024  (тыс. рублей)</a:t>
                      </a:r>
                      <a:endParaRPr lang="ru-RU" sz="1400" dirty="0"/>
                    </a:p>
                  </a:txBody>
                  <a:tcPr/>
                </a:tc>
              </a:tr>
              <a:tr h="2739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бюджета- 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15 226,8</a:t>
                      </a:r>
                      <a:endParaRPr lang="ru-RU" sz="1400" dirty="0"/>
                    </a:p>
                  </a:txBody>
                  <a:tcPr/>
                </a:tc>
              </a:tr>
              <a:tr h="2571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Налоговые и неналоговые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6 376,3</a:t>
                      </a:r>
                      <a:endParaRPr lang="ru-RU" sz="1400" dirty="0"/>
                    </a:p>
                  </a:txBody>
                  <a:tcPr/>
                </a:tc>
              </a:tr>
              <a:tr h="2403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1 457,3</a:t>
                      </a:r>
                      <a:endParaRPr lang="ru-RU" sz="1400" dirty="0"/>
                    </a:p>
                  </a:txBody>
                  <a:tcPr/>
                </a:tc>
              </a:tr>
              <a:tr h="22362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сельскохозяйственный налог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3 798,4</a:t>
                      </a:r>
                      <a:endParaRPr lang="ru-RU" sz="1400" dirty="0"/>
                    </a:p>
                  </a:txBody>
                  <a:tcPr/>
                </a:tc>
              </a:tr>
              <a:tr h="2788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имущество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14,1</a:t>
                      </a:r>
                      <a:endParaRPr lang="ru-RU" sz="1400" dirty="0"/>
                    </a:p>
                  </a:txBody>
                  <a:tcPr/>
                </a:tc>
              </a:tr>
              <a:tr h="2620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Земельный налог с организаций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642,9</a:t>
                      </a:r>
                      <a:endParaRPr lang="ru-RU" sz="1400" dirty="0"/>
                    </a:p>
                  </a:txBody>
                  <a:tcPr/>
                </a:tc>
              </a:tr>
              <a:tr h="24532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Земельный налог с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145,2</a:t>
                      </a:r>
                      <a:endParaRPr lang="ru-RU" sz="1400" dirty="0"/>
                    </a:p>
                  </a:txBody>
                  <a:tcPr/>
                </a:tc>
              </a:tr>
              <a:tr h="2285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Государственная пошлина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3,9</a:t>
                      </a:r>
                      <a:endParaRPr lang="ru-RU" sz="1400" dirty="0"/>
                    </a:p>
                  </a:txBody>
                  <a:tcPr/>
                </a:tc>
              </a:tr>
              <a:tr h="2838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</a:t>
                      </a:r>
                      <a:r>
                        <a:rPr lang="ru-RU" sz="1400" baseline="0" dirty="0" smtClean="0"/>
                        <a:t> по </a:t>
                      </a:r>
                      <a:r>
                        <a:rPr lang="ru-RU" sz="1400" dirty="0" smtClean="0"/>
                        <a:t>договорам аренды за земли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57,3</a:t>
                      </a:r>
                      <a:endParaRPr lang="ru-RU" sz="1400" dirty="0"/>
                    </a:p>
                  </a:txBody>
                  <a:tcPr/>
                </a:tc>
              </a:tr>
              <a:tr h="267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аренды имущества оперативного управления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164,8</a:t>
                      </a:r>
                      <a:endParaRPr lang="ru-RU" sz="1400" dirty="0"/>
                    </a:p>
                  </a:txBody>
                  <a:tcPr/>
                </a:tc>
              </a:tr>
              <a:tr h="2502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аренды имущества, составляющего казну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14,3</a:t>
                      </a:r>
                      <a:endParaRPr lang="ru-RU" sz="1400" dirty="0"/>
                    </a:p>
                  </a:txBody>
                  <a:tcPr/>
                </a:tc>
              </a:tr>
              <a:tr h="233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компенсации затрат государства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78,0</a:t>
                      </a:r>
                      <a:endParaRPr lang="ru-RU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Денежные взыскания (штрафы), за несоблюдение муниципальных правовых актов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33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Инициативные платежи, зачисляемые в бюджеты сельских поселений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5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ru-RU" sz="2000" dirty="0"/>
              <a:t>Исполнение бюджета по </a:t>
            </a:r>
            <a:r>
              <a:rPr lang="ru-RU" sz="2000" dirty="0" smtClean="0"/>
              <a:t>расходам за </a:t>
            </a:r>
            <a:r>
              <a:rPr lang="ru-RU" sz="2000" dirty="0"/>
              <a:t>1 </a:t>
            </a:r>
            <a:r>
              <a:rPr lang="ru-RU" sz="2000" dirty="0" smtClean="0"/>
              <a:t>полугодие 2024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7175739"/>
              </p:ext>
            </p:extLst>
          </p:nvPr>
        </p:nvGraphicFramePr>
        <p:xfrm>
          <a:off x="539552" y="1052736"/>
          <a:ext cx="8229600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доходов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Исполнение 1 полугодие 2024  (тыс. рублей)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 бюджета-всего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12 053,8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</a:t>
                      </a:r>
                      <a:r>
                        <a:rPr lang="ru-RU" baseline="0" dirty="0" smtClean="0"/>
                        <a:t>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4 438,1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138,3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955,3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Охрана окружающей среды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кинематография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6 412,8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 и спорт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8,9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53269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275</Words>
  <Application>Microsoft Office PowerPoint</Application>
  <PresentationFormat>Экран (4:3)</PresentationFormat>
  <Paragraphs>96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Исполнение бюджета Кринично-Лугского сельского поселения за 1 полугодие 2024 </vt:lpstr>
      <vt:lpstr>Исполнение бюджета по доходам за 1 полугодие 2024</vt:lpstr>
      <vt:lpstr>Исполнение бюджета по расходам за 1 полугодие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Е.-Валерьевна</cp:lastModifiedBy>
  <cp:revision>78</cp:revision>
  <dcterms:created xsi:type="dcterms:W3CDTF">2018-02-11T08:01:19Z</dcterms:created>
  <dcterms:modified xsi:type="dcterms:W3CDTF">2024-07-11T06:45:30Z</dcterms:modified>
</cp:coreProperties>
</file>