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F0AB-DE46-407C-AFF3-CF0B78E926E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2F1A-1B1A-4947-97C0-A901BC973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12F1A-1B1A-4947-97C0-A901BC9733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8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21.11.2022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463-ФЗ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статью 201 Жилищного кодекса Российской Федерации и статью 5 Федерального закона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Жилищный кодекс Российской Федерации и отдельные законодательные акты Российской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6071" y="376638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с 21.11.2022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752" y="5336048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55782" y="3294276"/>
            <a:ext cx="1530598" cy="355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СТАТЬЯ 201 ЖК РФ</a:t>
            </a: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составе лицензионной комиссии не менее чем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1/3 ее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членов должна быть представлена </a:t>
            </a:r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79091" y="385722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46635"/>
            <a:ext cx="74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СРО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625" y="246924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общественными </a:t>
            </a:r>
            <a:r>
              <a:rPr lang="ru-RU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объединениями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725093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иными </a:t>
            </a:r>
            <a:r>
              <a:rPr lang="ru-RU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НКО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846635"/>
            <a:ext cx="183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советами МКД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912508" y="1196752"/>
            <a:ext cx="1040117" cy="64988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051721" y="1268760"/>
            <a:ext cx="1224135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40152" y="1196752"/>
            <a:ext cx="1139213" cy="72189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0"/>
          </p:cNvCxnSpPr>
          <p:nvPr/>
        </p:nvCxnSpPr>
        <p:spPr>
          <a:xfrm>
            <a:off x="4499992" y="1485689"/>
            <a:ext cx="188729" cy="12394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67" y="3284984"/>
            <a:ext cx="2075316" cy="30014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3135142"/>
            <a:ext cx="2464530" cy="30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686">
              <a:srgbClr val="FCD6BC">
                <a:alpha val="80000"/>
              </a:srgbClr>
            </a:gs>
            <a:gs pos="70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44624"/>
            <a:ext cx="9505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СТАТЬЯ 5 ФЗ-485 ОТ 31.12.2017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 ВНЕСЕНИИ ИЗМЕНЕНИЙ В ЖИЛИЩНЫЙ КОДЕКС РОССИЙСКОЙ ФЕДЕРАЦИИ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ОТДЕЛЬНЫЕ ЗАКОНОДАТЕЛЬНЫЕ АКТЫ РОССИЙСКОЙ ФЕДЕРАЦИИ»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83494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действия лицензии на осуществление предпринимательской деятельности по управлению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МКД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применяется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 ранее выданным лицензиям на осуществление предпринимательской деятельности по управлению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МКД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исчисляется с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01.06.2018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Продолжат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действовать до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01.06.2023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старому правилу последний день срока таких лицензий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11.01.2023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95936" y="967954"/>
            <a:ext cx="71438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3644" y="4077072"/>
            <a:ext cx="7143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pbs.twimg.com/media/CycCNNJWEAAJ9m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25370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с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11.10.2022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67944" y="2492896"/>
            <a:ext cx="714380" cy="472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073644" y="3429000"/>
            <a:ext cx="642372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1222236" cy="14692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223" y="2868690"/>
            <a:ext cx="892273" cy="23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149</Words>
  <Application>Microsoft Office PowerPoint</Application>
  <PresentationFormat>Экран (4:3)</PresentationFormat>
  <Paragraphs>31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С. Кузнецова</dc:creator>
  <cp:lastModifiedBy>RUslan</cp:lastModifiedBy>
  <cp:revision>23</cp:revision>
  <dcterms:created xsi:type="dcterms:W3CDTF">2021-09-15T09:14:09Z</dcterms:created>
  <dcterms:modified xsi:type="dcterms:W3CDTF">2022-12-22T06:53:33Z</dcterms:modified>
</cp:coreProperties>
</file>