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2208" y="136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E2607F-B6C4-4EAB-A6D8-4ABC232A891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92F1EF-4522-4094-AD6A-16BAA455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7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96D-AC29-4643-B0AD-149F5D1A8248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377F-BF05-4682-B0E6-9124A007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6B33-77DA-4988-B8C3-DB2E5462FDE2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32AE-A5DA-487A-B07A-E8F18528B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7634-CB58-47A6-9D89-24AD9D6214F2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0028-1121-4000-8B60-ECE02633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4D6E-99E3-46B4-B9F3-6EA4E6B71A3B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68D0-EAE8-4F72-A799-1714D031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5"/>
            <a:ext cx="5829300" cy="1967443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34A0-B47D-47F3-A99C-E664A5B71755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FF7B-A1F9-4E8C-9FFA-149546FB5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274B-DA57-428D-B8AB-76AAE42C7EFB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D4F-65DF-4BB4-B85B-72553A725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0E81-9EC5-4771-A890-CC57570826F1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BE2A-75A1-40D8-9859-2F8A8360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7719-5F98-41CC-9547-13823382E8BA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87BD-0A60-4ECE-A9FA-74DC32BA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CD3B-F514-46F4-9740-44E1E04D2F89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5C0C-BC20-4A52-8F0E-6161224BF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94412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6177-D204-4683-B068-2B9F67C37084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EFD2-D09B-4203-9571-9ABAD6AB1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7" indent="0">
              <a:buNone/>
              <a:defRPr sz="2300"/>
            </a:lvl3pPr>
            <a:lvl4pPr marL="1371341" indent="0">
              <a:buNone/>
              <a:defRPr sz="2000"/>
            </a:lvl4pPr>
            <a:lvl5pPr marL="1828452" indent="0">
              <a:buNone/>
              <a:defRPr sz="2000"/>
            </a:lvl5pPr>
            <a:lvl6pPr marL="2285565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E6-7E94-4FD1-A297-D5913412634E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D631-C237-4FFA-BAC2-D21E4F495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20309-54CB-41AE-A353-589260434EB0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52E2-EC62-41DA-BFEA-880071677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1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2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34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4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</a:p>
          <a:p>
            <a:pPr algn="ctr">
              <a:spcAft>
                <a:spcPts val="0"/>
              </a:spcAft>
            </a:pPr>
            <a:r>
              <a:rPr lang="en-US" sz="1400" b="1" u="sng" dirty="0" smtClean="0">
                <a:solidFill>
                  <a:srgbClr val="C00000"/>
                </a:solidFill>
              </a:rPr>
              <a:t>   </a:t>
            </a:r>
            <a:r>
              <a:rPr lang="ru-RU" sz="1400" b="1" u="sng" dirty="0" smtClean="0">
                <a:solidFill>
                  <a:srgbClr val="C00000"/>
                </a:solidFill>
              </a:rPr>
              <a:t>ежемесячной денежной выплаты </a:t>
            </a:r>
            <a:r>
              <a:rPr lang="ru-RU" sz="1400" b="1" dirty="0" smtClean="0">
                <a:solidFill>
                  <a:srgbClr val="C00000"/>
                </a:solidFill>
              </a:rPr>
              <a:t>отдельным категориям граждан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238224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Скругленный прямоугольник 31"/>
          <p:cNvSpPr/>
          <p:nvPr/>
        </p:nvSpPr>
        <p:spPr>
          <a:xfrm>
            <a:off x="3786190" y="2024042"/>
            <a:ext cx="1500198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142984" y="2024042"/>
            <a:ext cx="2643206" cy="428628"/>
          </a:xfrm>
          <a:prstGeom prst="rightArrow">
            <a:avLst>
              <a:gd name="adj1" fmla="val 0"/>
              <a:gd name="adj2" fmla="val 11139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14290" y="2738418"/>
            <a:ext cx="6429420" cy="2071704"/>
            <a:chOff x="843647" y="2868557"/>
            <a:chExt cx="7674334" cy="1434602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55815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55815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953000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596074"/>
            <a:ext cx="6572296" cy="1643074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19403" t="57196" r="52167" b="17609"/>
          <a:stretch>
            <a:fillRect/>
          </a:stretch>
        </p:blipFill>
        <p:spPr bwMode="auto">
          <a:xfrm>
            <a:off x="3571875" y="5024438"/>
            <a:ext cx="30162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5214950" y="5024438"/>
            <a:ext cx="1285884" cy="500066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3571876" y="5095876"/>
            <a:ext cx="1643074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l="27385" t="11842" r="45230" b="69737"/>
          <a:stretch>
            <a:fillRect/>
          </a:stretch>
        </p:blipFill>
        <p:spPr bwMode="auto">
          <a:xfrm>
            <a:off x="3929066" y="6667512"/>
            <a:ext cx="27146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 l="27476" t="62054" r="48772" b="28571"/>
          <a:stretch>
            <a:fillRect/>
          </a:stretch>
        </p:blipFill>
        <p:spPr bwMode="auto">
          <a:xfrm>
            <a:off x="3929066" y="7667644"/>
            <a:ext cx="2571768" cy="5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142852" y="8382024"/>
            <a:ext cx="6572296" cy="1428760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/>
          <a:srcRect l="19608" t="39701" r="42905" b="45388"/>
          <a:stretch>
            <a:fillRect/>
          </a:stretch>
        </p:blipFill>
        <p:spPr bwMode="auto">
          <a:xfrm>
            <a:off x="3429000" y="852490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Скругленный прямоугольник 54"/>
          <p:cNvSpPr/>
          <p:nvPr/>
        </p:nvSpPr>
        <p:spPr>
          <a:xfrm>
            <a:off x="4714884" y="9167842"/>
            <a:ext cx="857256" cy="357190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3429000" y="9167842"/>
            <a:ext cx="1214446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142852" y="809596"/>
            <a:ext cx="857256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1071546" y="1309662"/>
            <a:ext cx="2357454" cy="9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После входа на сайт ПФР нажмите на вкладку «Личный кабинет гражданина»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" name="TextBox 6"/>
          <p:cNvSpPr txBox="1">
            <a:spLocks noChangeArrowheads="1"/>
          </p:cNvSpPr>
          <p:nvPr/>
        </p:nvSpPr>
        <p:spPr bwMode="auto">
          <a:xfrm>
            <a:off x="142852" y="2381232"/>
            <a:ext cx="857256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0" name="TextBox 6"/>
          <p:cNvSpPr txBox="1">
            <a:spLocks noChangeArrowheads="1"/>
          </p:cNvSpPr>
          <p:nvPr/>
        </p:nvSpPr>
        <p:spPr bwMode="auto">
          <a:xfrm>
            <a:off x="785794" y="2809860"/>
            <a:ext cx="2357454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www.gosuslugi.ru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642918" y="4167182"/>
            <a:ext cx="2357454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ЛОГИН: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3929066" y="4167182"/>
            <a:ext cx="2357454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</a:t>
            </a:r>
            <a:r>
              <a:rPr lang="en-US" sz="1400" b="1" dirty="0" smtClean="0"/>
              <a:t> </a:t>
            </a:r>
            <a:r>
              <a:rPr lang="ru-RU" sz="1400" b="1" dirty="0" smtClean="0"/>
              <a:t>ПАРОЛЬ:</a:t>
            </a:r>
            <a:endParaRPr lang="ru-RU" sz="1400" b="1" dirty="0" smtClean="0"/>
          </a:p>
        </p:txBody>
      </p:sp>
      <p:sp>
        <p:nvSpPr>
          <p:cNvPr id="64" name="TextBox 6"/>
          <p:cNvSpPr txBox="1">
            <a:spLocks noChangeArrowheads="1"/>
          </p:cNvSpPr>
          <p:nvPr/>
        </p:nvSpPr>
        <p:spPr bwMode="auto">
          <a:xfrm>
            <a:off x="142852" y="4738686"/>
            <a:ext cx="857256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3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928670" y="5095876"/>
            <a:ext cx="2357454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 группе «Социальные выплаты» нажмите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«о назначении ежемесячной денежной выплаты»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" name="TextBox 6"/>
          <p:cNvSpPr txBox="1">
            <a:spLocks noChangeArrowheads="1"/>
          </p:cNvSpPr>
          <p:nvPr/>
        </p:nvSpPr>
        <p:spPr bwMode="auto">
          <a:xfrm>
            <a:off x="142852" y="6381760"/>
            <a:ext cx="857256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4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TextBox 6"/>
          <p:cNvSpPr txBox="1">
            <a:spLocks noChangeArrowheads="1"/>
          </p:cNvSpPr>
          <p:nvPr/>
        </p:nvSpPr>
        <p:spPr bwMode="auto">
          <a:xfrm>
            <a:off x="1000108" y="6810388"/>
            <a:ext cx="2357454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При заполнении заявления в поле «Категория ЕДВ» из выпадающего списка выберите категорию , к которой Вы относитесь</a:t>
            </a:r>
          </a:p>
        </p:txBody>
      </p:sp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142852" y="8096272"/>
            <a:ext cx="857256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5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1000108" y="8453462"/>
            <a:ext cx="2357454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+mn-cs"/>
              </a:rPr>
              <a:t>После подачи заявления о назначении ЕДВ также следует направить заявление «о доставке пенсии», указав способ доставки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118</Words>
  <Application>Microsoft Office PowerPoint</Application>
  <PresentationFormat>Лист A4 (210x297 мм)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Демченко Олеся Анатольевна</dc:creator>
  <cp:lastModifiedBy>Самойлова Евгения Михайловна</cp:lastModifiedBy>
  <cp:revision>154</cp:revision>
  <dcterms:created xsi:type="dcterms:W3CDTF">2018-04-25T13:03:08Z</dcterms:created>
  <dcterms:modified xsi:type="dcterms:W3CDTF">2020-03-26T06:19:09Z</dcterms:modified>
</cp:coreProperties>
</file>